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8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chael Saunders" userId="S::rsaunders@lawn-pri.swindon.sch.uk::5c56e642-f0d7-4240-a60f-3802e8ade107" providerId="AD" clId="Web-{1586D692-0586-4C56-BC77-233B86277E59}"/>
    <pc:docChg chg="modSld">
      <pc:chgData name="Rachael Saunders" userId="S::rsaunders@lawn-pri.swindon.sch.uk::5c56e642-f0d7-4240-a60f-3802e8ade107" providerId="AD" clId="Web-{1586D692-0586-4C56-BC77-233B86277E59}" dt="2023-09-13T10:20:39.957" v="337" actId="1076"/>
      <pc:docMkLst>
        <pc:docMk/>
      </pc:docMkLst>
      <pc:sldChg chg="modSp">
        <pc:chgData name="Rachael Saunders" userId="S::rsaunders@lawn-pri.swindon.sch.uk::5c56e642-f0d7-4240-a60f-3802e8ade107" providerId="AD" clId="Web-{1586D692-0586-4C56-BC77-233B86277E59}" dt="2023-09-13T10:20:39.957" v="337" actId="1076"/>
        <pc:sldMkLst>
          <pc:docMk/>
          <pc:sldMk cId="2861862379" sldId="256"/>
        </pc:sldMkLst>
        <pc:graphicFrameChg chg="mod modGraphic">
          <ac:chgData name="Rachael Saunders" userId="S::rsaunders@lawn-pri.swindon.sch.uk::5c56e642-f0d7-4240-a60f-3802e8ade107" providerId="AD" clId="Web-{1586D692-0586-4C56-BC77-233B86277E59}" dt="2023-09-13T10:20:39.957" v="337" actId="1076"/>
          <ac:graphicFrameMkLst>
            <pc:docMk/>
            <pc:sldMk cId="2861862379" sldId="256"/>
            <ac:graphicFrameMk id="4" creationId="{23222D97-656D-40F2-89DB-5395B1089C87}"/>
          </ac:graphicFrameMkLst>
        </pc:graphicFrameChg>
      </pc:sldChg>
    </pc:docChg>
  </pc:docChgLst>
  <pc:docChgLst>
    <pc:chgData name="Rachael Saunders" userId="5c56e642-f0d7-4240-a60f-3802e8ade107" providerId="ADAL" clId="{B1E5EC42-BC3B-46C4-B44B-7ECD3996EC24}"/>
    <pc:docChg chg="modSld">
      <pc:chgData name="Rachael Saunders" userId="5c56e642-f0d7-4240-a60f-3802e8ade107" providerId="ADAL" clId="{B1E5EC42-BC3B-46C4-B44B-7ECD3996EC24}" dt="2024-09-20T14:45:31.067" v="38" actId="20577"/>
      <pc:docMkLst>
        <pc:docMk/>
      </pc:docMkLst>
      <pc:sldChg chg="modSp mod">
        <pc:chgData name="Rachael Saunders" userId="5c56e642-f0d7-4240-a60f-3802e8ade107" providerId="ADAL" clId="{B1E5EC42-BC3B-46C4-B44B-7ECD3996EC24}" dt="2024-09-20T14:45:31.067" v="38" actId="20577"/>
        <pc:sldMkLst>
          <pc:docMk/>
          <pc:sldMk cId="2861862379" sldId="256"/>
        </pc:sldMkLst>
        <pc:graphicFrameChg chg="modGraphic">
          <ac:chgData name="Rachael Saunders" userId="5c56e642-f0d7-4240-a60f-3802e8ade107" providerId="ADAL" clId="{B1E5EC42-BC3B-46C4-B44B-7ECD3996EC24}" dt="2024-09-20T14:45:31.067" v="38" actId="20577"/>
          <ac:graphicFrameMkLst>
            <pc:docMk/>
            <pc:sldMk cId="2861862379" sldId="256"/>
            <ac:graphicFrameMk id="4" creationId="{23222D97-656D-40F2-89DB-5395B1089C87}"/>
          </ac:graphicFrameMkLst>
        </pc:graphicFrameChg>
      </pc:sldChg>
    </pc:docChg>
  </pc:docChgLst>
  <pc:docChgLst>
    <pc:chgData name="Rachael" userId="5c56e642-f0d7-4240-a60f-3802e8ade107" providerId="ADAL" clId="{B1E5EC42-BC3B-46C4-B44B-7ECD3996EC24}"/>
    <pc:docChg chg="modSld">
      <pc:chgData name="Rachael" userId="5c56e642-f0d7-4240-a60f-3802e8ade107" providerId="ADAL" clId="{B1E5EC42-BC3B-46C4-B44B-7ECD3996EC24}" dt="2024-09-22T13:46:22.210" v="54" actId="20577"/>
      <pc:docMkLst>
        <pc:docMk/>
      </pc:docMkLst>
      <pc:sldChg chg="modSp mod">
        <pc:chgData name="Rachael" userId="5c56e642-f0d7-4240-a60f-3802e8ade107" providerId="ADAL" clId="{B1E5EC42-BC3B-46C4-B44B-7ECD3996EC24}" dt="2024-09-22T13:46:22.210" v="54" actId="20577"/>
        <pc:sldMkLst>
          <pc:docMk/>
          <pc:sldMk cId="2861862379" sldId="256"/>
        </pc:sldMkLst>
        <pc:graphicFrameChg chg="modGraphic">
          <ac:chgData name="Rachael" userId="5c56e642-f0d7-4240-a60f-3802e8ade107" providerId="ADAL" clId="{B1E5EC42-BC3B-46C4-B44B-7ECD3996EC24}" dt="2024-09-22T13:46:22.210" v="54" actId="20577"/>
          <ac:graphicFrameMkLst>
            <pc:docMk/>
            <pc:sldMk cId="2861862379" sldId="256"/>
            <ac:graphicFrameMk id="4" creationId="{23222D97-656D-40F2-89DB-5395B1089C87}"/>
          </ac:graphicFrameMkLst>
        </pc:graphicFrameChg>
      </pc:sldChg>
    </pc:docChg>
  </pc:docChgLst>
  <pc:docChgLst>
    <pc:chgData name="Rachael Saunders" userId="5c56e642-f0d7-4240-a60f-3802e8ade107" providerId="ADAL" clId="{3265C22E-985E-4AAC-BA62-9984E7E5C22A}"/>
    <pc:docChg chg="modSld">
      <pc:chgData name="Rachael Saunders" userId="5c56e642-f0d7-4240-a60f-3802e8ade107" providerId="ADAL" clId="{3265C22E-985E-4AAC-BA62-9984E7E5C22A}" dt="2024-09-20T08:14:33.747" v="58" actId="20577"/>
      <pc:docMkLst>
        <pc:docMk/>
      </pc:docMkLst>
      <pc:sldChg chg="modSp mod">
        <pc:chgData name="Rachael Saunders" userId="5c56e642-f0d7-4240-a60f-3802e8ade107" providerId="ADAL" clId="{3265C22E-985E-4AAC-BA62-9984E7E5C22A}" dt="2024-09-20T08:14:33.747" v="58" actId="20577"/>
        <pc:sldMkLst>
          <pc:docMk/>
          <pc:sldMk cId="2861862379" sldId="256"/>
        </pc:sldMkLst>
        <pc:graphicFrameChg chg="modGraphic">
          <ac:chgData name="Rachael Saunders" userId="5c56e642-f0d7-4240-a60f-3802e8ade107" providerId="ADAL" clId="{3265C22E-985E-4AAC-BA62-9984E7E5C22A}" dt="2024-09-20T08:14:33.747" v="58" actId="20577"/>
          <ac:graphicFrameMkLst>
            <pc:docMk/>
            <pc:sldMk cId="2861862379" sldId="256"/>
            <ac:graphicFrameMk id="4" creationId="{23222D97-656D-40F2-89DB-5395B1089C87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2F30A1-6608-4D2C-A75D-01940F1AA8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179F37D-24B6-420C-9EDD-D6ABFFDE3E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D575D2-DC1A-4160-8E93-5712A10A42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C0A6A-E66B-41F4-9854-89E5FAB4AA14}" type="datetimeFigureOut">
              <a:rPr lang="en-GB" smtClean="0"/>
              <a:t>22/09/2024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679BD4-C493-47B2-8AA0-BA95859B9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3FEF49-8973-4697-9523-03BF7744A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A4173-6C1D-416C-8CD2-4C5940D3F8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4440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32AE4F-113D-46DC-9CF1-04A087C591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62C59F-D5D9-478E-845B-A9B70EE2B5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8DEDF0-FCD2-42E4-B5A4-3120197370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C0A6A-E66B-41F4-9854-89E5FAB4AA14}" type="datetimeFigureOut">
              <a:rPr lang="en-GB" smtClean="0"/>
              <a:t>22/09/2024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9E5B58-9596-4B15-8C6E-65BD992C25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4EFE58-343A-47FD-9619-227B3FF28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A4173-6C1D-416C-8CD2-4C5940D3F8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7308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9EA1C34-B65B-480A-8136-022F289635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7C3A08-190C-4284-96AD-5018F9EEA4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4F28E9-BBEA-4116-BBFE-8C3FE275D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C0A6A-E66B-41F4-9854-89E5FAB4AA14}" type="datetimeFigureOut">
              <a:rPr lang="en-GB" smtClean="0"/>
              <a:t>22/09/2024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76CB38-CA94-4E1D-AFFF-34EBBF21C2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46ABED-6FAC-4182-A418-428C18A16F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A4173-6C1D-416C-8CD2-4C5940D3F8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1487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9B5663-3EEF-4FA6-B71B-8D679BFEF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94024B-7FC7-47FE-9869-287037A6C9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5FCDB8-A296-414F-9182-BDBEC5EE68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C0A6A-E66B-41F4-9854-89E5FAB4AA14}" type="datetimeFigureOut">
              <a:rPr lang="en-GB" smtClean="0"/>
              <a:t>22/09/2024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232A07-5131-411A-BD66-1E4323234E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13ACED-6BCA-430C-A12D-B3E31D3C6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A4173-6C1D-416C-8CD2-4C5940D3F8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4496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D70C14-188A-40B4-8E21-387A94FD27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D1C214-26A3-4ECC-9DA8-A960B4C836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329AAB-87F0-4A6E-80FE-AB5140CB4F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C0A6A-E66B-41F4-9854-89E5FAB4AA14}" type="datetimeFigureOut">
              <a:rPr lang="en-GB" smtClean="0"/>
              <a:t>22/09/2024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DEE792-E14A-444E-B604-3566AB521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6702CC-A6FC-407E-82D2-4C9EC8A55B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A4173-6C1D-416C-8CD2-4C5940D3F8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664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0B5945-0868-4972-B216-FE873A5C0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23B6DE-1D1E-4256-A809-7CED75DEAD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60208B-E6F3-47E9-A73E-E4E573538E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7EDD14-0503-437D-BCC7-20E9650148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C0A6A-E66B-41F4-9854-89E5FAB4AA14}" type="datetimeFigureOut">
              <a:rPr lang="en-GB" smtClean="0"/>
              <a:t>22/09/2024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CE8960-B4D9-4248-B4F4-38048A01E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B14302-8149-4D73-B394-D3A46D839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A4173-6C1D-416C-8CD2-4C5940D3F8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1254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259159-A5D2-4E5A-850B-CC67D33E49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DCF761-A0E8-474C-8AFB-55F4EA6C4C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45FB42-ADBE-4C24-BE0F-DA3AA73906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C90E6C3-74EA-41F3-BC02-CD454C5B89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883E65B-40F1-4278-B184-40009F87D5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6D2AB5F-9F17-42F2-8911-FD2162F8AB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C0A6A-E66B-41F4-9854-89E5FAB4AA14}" type="datetimeFigureOut">
              <a:rPr lang="en-GB" smtClean="0"/>
              <a:t>22/09/2024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2469AD2-D8D1-44FC-8BBE-0F8E22191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733AB6-10B7-47E5-B3C7-558CB7F00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A4173-6C1D-416C-8CD2-4C5940D3F8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2469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B92865-A7B5-47A7-A8CC-0DEAA6D42D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DEA8385-23B8-4A93-BAF6-ECBC7779E9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C0A6A-E66B-41F4-9854-89E5FAB4AA14}" type="datetimeFigureOut">
              <a:rPr lang="en-GB" smtClean="0"/>
              <a:t>22/09/2024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0A2AD5-2A96-4676-8656-03AF3C646F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9B02F0-15D2-4F0A-9A80-4F1C3076A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A4173-6C1D-416C-8CD2-4C5940D3F8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5154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4848689-B8F8-4C7D-A6D0-0777F18787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C0A6A-E66B-41F4-9854-89E5FAB4AA14}" type="datetimeFigureOut">
              <a:rPr lang="en-GB" smtClean="0"/>
              <a:t>22/09/2024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129178-1BC5-4719-A141-6D67808AA8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E154C2-738D-46C8-827C-10AB63F679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A4173-6C1D-416C-8CD2-4C5940D3F8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3666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87F3C9-19C1-4FE3-A3D9-30F275B05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A3C767-4AD4-4D8F-88AC-22F3F26FF4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DC48C1-DC40-4A17-9ECD-02DE76481C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813802-5F52-406C-815D-E8398FE393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C0A6A-E66B-41F4-9854-89E5FAB4AA14}" type="datetimeFigureOut">
              <a:rPr lang="en-GB" smtClean="0"/>
              <a:t>22/09/2024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D3BC0C-3BF5-4D7C-A1A8-00F1E52015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91476E-81D7-4016-B102-95C79DA032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A4173-6C1D-416C-8CD2-4C5940D3F8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332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908DBA-7279-4111-B4D4-59C344168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415A46B-751B-4F0D-AC69-CFDA508E43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AAC46D-7BB2-4D65-9A75-09093985E8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4B1A6B-047B-43A6-9957-8370003816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C0A6A-E66B-41F4-9854-89E5FAB4AA14}" type="datetimeFigureOut">
              <a:rPr lang="en-GB" smtClean="0"/>
              <a:t>22/09/2024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20E3DE-03AC-42E9-87D7-B304B337E6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51BF57-B975-4ED7-B2DC-F7D375986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A4173-6C1D-416C-8CD2-4C5940D3F8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980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70CCDAF-BDD8-45E3-8994-4BB4DCC31E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BAA426-B2D6-489A-B939-F581869C18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D89C34-466B-4BFC-A551-74A548E43A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4C0A6A-E66B-41F4-9854-89E5FAB4AA14}" type="datetimeFigureOut">
              <a:rPr lang="en-GB" smtClean="0"/>
              <a:t>22/09/2024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81B091-7C2C-4581-BC55-C247CABB5A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EDA794-6BA8-4FFB-88ED-03377A409A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DA4173-6C1D-416C-8CD2-4C5940D3F8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908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23222D97-656D-40F2-89DB-5395B1089C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0452830"/>
              </p:ext>
            </p:extLst>
          </p:nvPr>
        </p:nvGraphicFramePr>
        <p:xfrm>
          <a:off x="178741" y="0"/>
          <a:ext cx="11747100" cy="6882468"/>
        </p:xfrm>
        <a:graphic>
          <a:graphicData uri="http://schemas.openxmlformats.org/drawingml/2006/table">
            <a:tbl>
              <a:tblPr firstRow="1">
                <a:tableStyleId>{00A15C55-8517-42AA-B614-E9B94910E393}</a:tableStyleId>
              </a:tblPr>
              <a:tblGrid>
                <a:gridCol w="3915700">
                  <a:extLst>
                    <a:ext uri="{9D8B030D-6E8A-4147-A177-3AD203B41FA5}">
                      <a16:colId xmlns:a16="http://schemas.microsoft.com/office/drawing/2014/main" val="810170328"/>
                    </a:ext>
                  </a:extLst>
                </a:gridCol>
                <a:gridCol w="3915700">
                  <a:extLst>
                    <a:ext uri="{9D8B030D-6E8A-4147-A177-3AD203B41FA5}">
                      <a16:colId xmlns:a16="http://schemas.microsoft.com/office/drawing/2014/main" val="1256031808"/>
                    </a:ext>
                  </a:extLst>
                </a:gridCol>
                <a:gridCol w="3915700">
                  <a:extLst>
                    <a:ext uri="{9D8B030D-6E8A-4147-A177-3AD203B41FA5}">
                      <a16:colId xmlns:a16="http://schemas.microsoft.com/office/drawing/2014/main" val="3219475337"/>
                    </a:ext>
                  </a:extLst>
                </a:gridCol>
              </a:tblGrid>
              <a:tr h="604263">
                <a:tc>
                  <a:txBody>
                    <a:bodyPr/>
                    <a:lstStyle/>
                    <a:p>
                      <a:pPr algn="ctr"/>
                      <a:r>
                        <a:rPr lang="en-GB" sz="3600">
                          <a:solidFill>
                            <a:schemeClr val="tx1"/>
                          </a:solidFill>
                        </a:rPr>
                        <a:t>Wednesday</a:t>
                      </a:r>
                    </a:p>
                  </a:txBody>
                  <a:tcPr>
                    <a:lnL w="28575">
                      <a:solidFill>
                        <a:schemeClr val="tx1"/>
                      </a:solidFill>
                    </a:lnL>
                    <a:lnR w="28575">
                      <a:solidFill>
                        <a:schemeClr val="tx1"/>
                      </a:solidFill>
                    </a:lnR>
                    <a:lnT w="28575">
                      <a:solidFill>
                        <a:schemeClr val="tx1"/>
                      </a:solidFill>
                    </a:lnT>
                    <a:lnB w="28575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>
                          <a:solidFill>
                            <a:schemeClr val="tx1"/>
                          </a:solidFill>
                        </a:rPr>
                        <a:t>Thursday</a:t>
                      </a:r>
                    </a:p>
                  </a:txBody>
                  <a:tcPr>
                    <a:lnL w="28575">
                      <a:solidFill>
                        <a:schemeClr val="tx1"/>
                      </a:solidFill>
                    </a:lnL>
                    <a:lnR w="28575">
                      <a:solidFill>
                        <a:schemeClr val="tx1"/>
                      </a:solidFill>
                    </a:lnR>
                    <a:lnT w="28575">
                      <a:solidFill>
                        <a:schemeClr val="tx1"/>
                      </a:solidFill>
                    </a:lnT>
                    <a:lnB w="28575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>
                          <a:solidFill>
                            <a:schemeClr val="tx1"/>
                          </a:solidFill>
                        </a:rPr>
                        <a:t>Friday</a:t>
                      </a:r>
                    </a:p>
                  </a:txBody>
                  <a:tcPr>
                    <a:lnL w="28575">
                      <a:solidFill>
                        <a:schemeClr val="tx1"/>
                      </a:solidFill>
                    </a:lnL>
                    <a:lnR w="28575">
                      <a:solidFill>
                        <a:schemeClr val="tx1"/>
                      </a:solidFill>
                    </a:lnR>
                    <a:lnT w="28575">
                      <a:solidFill>
                        <a:schemeClr val="tx1"/>
                      </a:solidFill>
                    </a:lnT>
                    <a:lnB w="28575">
                      <a:solidFill>
                        <a:schemeClr val="tx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0731469"/>
                  </a:ext>
                </a:extLst>
              </a:tr>
              <a:tr h="886252">
                <a:tc>
                  <a:txBody>
                    <a:bodyPr/>
                    <a:lstStyle/>
                    <a:p>
                      <a:pPr algn="ctr"/>
                      <a:r>
                        <a:rPr lang="en-GB" sz="2600" dirty="0"/>
                        <a:t>Please drop your child(ren) to school at usual time</a:t>
                      </a:r>
                    </a:p>
                  </a:txBody>
                  <a:tcPr>
                    <a:lnL w="28575">
                      <a:solidFill>
                        <a:schemeClr val="tx1"/>
                      </a:solidFill>
                    </a:lnL>
                    <a:lnR w="28575">
                      <a:solidFill>
                        <a:schemeClr val="tx1"/>
                      </a:solidFill>
                    </a:lnR>
                    <a:lnT w="28575">
                      <a:solidFill>
                        <a:schemeClr val="tx1"/>
                      </a:solidFill>
                    </a:lnT>
                    <a:lnB w="28575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Breakfast</a:t>
                      </a:r>
                    </a:p>
                  </a:txBody>
                  <a:tcPr>
                    <a:lnL w="28575">
                      <a:solidFill>
                        <a:schemeClr val="tx1"/>
                      </a:solidFill>
                    </a:lnL>
                    <a:lnR w="28575">
                      <a:solidFill>
                        <a:schemeClr val="tx1"/>
                      </a:solidFill>
                    </a:lnR>
                    <a:lnT w="28575">
                      <a:solidFill>
                        <a:schemeClr val="tx1"/>
                      </a:solidFill>
                    </a:lnT>
                    <a:lnB w="28575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/>
                        <a:t>Breakfast</a:t>
                      </a:r>
                    </a:p>
                  </a:txBody>
                  <a:tcPr>
                    <a:lnL w="28575">
                      <a:solidFill>
                        <a:schemeClr val="tx1"/>
                      </a:solidFill>
                    </a:lnL>
                    <a:lnR w="28575">
                      <a:solidFill>
                        <a:schemeClr val="tx1"/>
                      </a:solidFill>
                    </a:lnR>
                    <a:lnT w="28575">
                      <a:solidFill>
                        <a:schemeClr val="tx1"/>
                      </a:solidFill>
                    </a:lnT>
                    <a:lnB w="28575">
                      <a:solidFill>
                        <a:schemeClr val="tx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694877"/>
                  </a:ext>
                </a:extLst>
              </a:tr>
              <a:tr h="523694">
                <a:tc rowSpan="2"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School-run activities at PGL</a:t>
                      </a:r>
                    </a:p>
                  </a:txBody>
                  <a:tcPr>
                    <a:lnL w="28575">
                      <a:solidFill>
                        <a:schemeClr val="tx1"/>
                      </a:solidFill>
                    </a:lnL>
                    <a:lnR w="28575">
                      <a:solidFill>
                        <a:schemeClr val="tx1"/>
                      </a:solidFill>
                    </a:lnR>
                    <a:lnT w="28575">
                      <a:solidFill>
                        <a:schemeClr val="tx1"/>
                      </a:solidFill>
                    </a:lnT>
                    <a:lnB w="28575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/>
                        <a:t>Activity 3</a:t>
                      </a:r>
                    </a:p>
                  </a:txBody>
                  <a:tcPr>
                    <a:lnL w="28575">
                      <a:solidFill>
                        <a:schemeClr val="tx1"/>
                      </a:solidFill>
                    </a:lnL>
                    <a:lnR w="28575">
                      <a:solidFill>
                        <a:schemeClr val="tx1"/>
                      </a:solidFill>
                    </a:lnR>
                    <a:lnT w="28575">
                      <a:solidFill>
                        <a:schemeClr val="tx1"/>
                      </a:solidFill>
                    </a:lnT>
                    <a:lnB w="28575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/>
                        <a:t>Activity 7</a:t>
                      </a:r>
                    </a:p>
                  </a:txBody>
                  <a:tcPr>
                    <a:lnL w="28575">
                      <a:solidFill>
                        <a:schemeClr val="tx1"/>
                      </a:solidFill>
                    </a:lnL>
                    <a:lnR w="28575">
                      <a:solidFill>
                        <a:schemeClr val="tx1"/>
                      </a:solidFill>
                    </a:lnR>
                    <a:lnT w="28575">
                      <a:solidFill>
                        <a:schemeClr val="tx1"/>
                      </a:solidFill>
                    </a:lnT>
                    <a:lnB w="28575">
                      <a:solidFill>
                        <a:schemeClr val="tx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5829083"/>
                  </a:ext>
                </a:extLst>
              </a:tr>
              <a:tr h="52369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/>
                        <a:t>Activity 4</a:t>
                      </a:r>
                    </a:p>
                  </a:txBody>
                  <a:tcPr>
                    <a:lnL w="28575">
                      <a:solidFill>
                        <a:schemeClr val="tx1"/>
                      </a:solidFill>
                    </a:lnL>
                    <a:lnR w="28575">
                      <a:solidFill>
                        <a:schemeClr val="tx1"/>
                      </a:solidFill>
                    </a:lnR>
                    <a:lnT w="28575">
                      <a:solidFill>
                        <a:schemeClr val="tx1"/>
                      </a:solidFill>
                    </a:lnT>
                    <a:lnB w="28575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/>
                        <a:t>Activity 8</a:t>
                      </a:r>
                    </a:p>
                  </a:txBody>
                  <a:tcPr>
                    <a:lnL w="28575">
                      <a:solidFill>
                        <a:schemeClr val="tx1"/>
                      </a:solidFill>
                    </a:lnL>
                    <a:lnR w="28575">
                      <a:solidFill>
                        <a:schemeClr val="tx1"/>
                      </a:solidFill>
                    </a:lnR>
                    <a:lnT w="28575">
                      <a:solidFill>
                        <a:schemeClr val="tx1"/>
                      </a:solidFill>
                    </a:lnT>
                    <a:lnB w="28575">
                      <a:solidFill>
                        <a:schemeClr val="tx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5274030"/>
                  </a:ext>
                </a:extLst>
              </a:tr>
              <a:tr h="886252">
                <a:tc>
                  <a:txBody>
                    <a:bodyPr/>
                    <a:lstStyle/>
                    <a:p>
                      <a:pPr algn="ctr"/>
                      <a:r>
                        <a:rPr lang="en-GB" sz="2800"/>
                        <a:t>Packed lunch </a:t>
                      </a:r>
                      <a:endParaRPr lang="en-US"/>
                    </a:p>
                    <a:p>
                      <a:pPr lvl="0" algn="ctr">
                        <a:buNone/>
                      </a:pPr>
                      <a:r>
                        <a:rPr lang="en-GB" sz="2800"/>
                        <a:t>(please provide)</a:t>
                      </a:r>
                    </a:p>
                  </a:txBody>
                  <a:tcPr>
                    <a:lnL w="28575">
                      <a:solidFill>
                        <a:schemeClr val="tx1"/>
                      </a:solidFill>
                    </a:lnL>
                    <a:lnR w="28575">
                      <a:solidFill>
                        <a:schemeClr val="tx1"/>
                      </a:solidFill>
                    </a:lnR>
                    <a:lnT w="28575">
                      <a:solidFill>
                        <a:schemeClr val="tx1"/>
                      </a:solidFill>
                    </a:lnT>
                    <a:lnB w="28575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/>
                        <a:t>Lunch </a:t>
                      </a:r>
                    </a:p>
                  </a:txBody>
                  <a:tcPr>
                    <a:lnL w="28575">
                      <a:solidFill>
                        <a:schemeClr val="tx1"/>
                      </a:solidFill>
                    </a:lnL>
                    <a:lnR w="28575">
                      <a:solidFill>
                        <a:schemeClr val="tx1"/>
                      </a:solidFill>
                    </a:lnR>
                    <a:lnT w="28575">
                      <a:solidFill>
                        <a:schemeClr val="tx1"/>
                      </a:solidFill>
                    </a:lnT>
                    <a:lnB w="28575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/>
                        <a:t>Lunch</a:t>
                      </a:r>
                    </a:p>
                  </a:txBody>
                  <a:tcPr>
                    <a:lnL w="28575">
                      <a:solidFill>
                        <a:schemeClr val="tx1"/>
                      </a:solidFill>
                    </a:lnL>
                    <a:lnR w="28575">
                      <a:solidFill>
                        <a:schemeClr val="tx1"/>
                      </a:solidFill>
                    </a:lnR>
                    <a:lnT w="28575">
                      <a:solidFill>
                        <a:schemeClr val="tx1"/>
                      </a:solidFill>
                    </a:lnT>
                    <a:lnB w="28575">
                      <a:solidFill>
                        <a:schemeClr val="tx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9359314"/>
                  </a:ext>
                </a:extLst>
              </a:tr>
              <a:tr h="1289095">
                <a:tc>
                  <a:txBody>
                    <a:bodyPr/>
                    <a:lstStyle/>
                    <a:p>
                      <a:pPr algn="ctr"/>
                      <a:r>
                        <a:rPr lang="en-GB" sz="2800"/>
                        <a:t>Activity 1</a:t>
                      </a:r>
                      <a:endParaRPr lang="en-US"/>
                    </a:p>
                  </a:txBody>
                  <a:tcPr>
                    <a:lnL w="28575">
                      <a:solidFill>
                        <a:schemeClr val="tx1"/>
                      </a:solidFill>
                    </a:lnL>
                    <a:lnR w="28575">
                      <a:solidFill>
                        <a:schemeClr val="tx1"/>
                      </a:solidFill>
                    </a:lnR>
                    <a:lnT w="28575">
                      <a:solidFill>
                        <a:schemeClr val="tx1"/>
                      </a:solidFill>
                    </a:lnT>
                    <a:lnB w="28575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/>
                        <a:t>Activity 5</a:t>
                      </a:r>
                      <a:endParaRPr lang="en-US"/>
                    </a:p>
                  </a:txBody>
                  <a:tcPr>
                    <a:lnL w="28575">
                      <a:solidFill>
                        <a:schemeClr val="tx1"/>
                      </a:solidFill>
                    </a:lnL>
                    <a:lnR w="28575">
                      <a:solidFill>
                        <a:schemeClr val="tx1"/>
                      </a:solidFill>
                    </a:lnR>
                    <a:lnT w="28575">
                      <a:solidFill>
                        <a:schemeClr val="tx1"/>
                      </a:solidFill>
                    </a:lnT>
                    <a:lnB w="28575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Please collect your child(ren) at 2:15pm from school (OR 3pm as usual)</a:t>
                      </a:r>
                    </a:p>
                  </a:txBody>
                  <a:tcPr>
                    <a:lnL w="28575">
                      <a:solidFill>
                        <a:schemeClr val="tx1"/>
                      </a:solidFill>
                    </a:lnL>
                    <a:lnR w="28575">
                      <a:solidFill>
                        <a:schemeClr val="tx1"/>
                      </a:solidFill>
                    </a:lnR>
                    <a:lnT w="28575">
                      <a:solidFill>
                        <a:schemeClr val="tx1"/>
                      </a:solidFill>
                    </a:lnT>
                    <a:lnB w="28575">
                      <a:solidFill>
                        <a:schemeClr val="tx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806931"/>
                  </a:ext>
                </a:extLst>
              </a:tr>
              <a:tr h="523694">
                <a:tc>
                  <a:txBody>
                    <a:bodyPr/>
                    <a:lstStyle/>
                    <a:p>
                      <a:pPr algn="ctr"/>
                      <a:r>
                        <a:rPr lang="en-GB" sz="2800"/>
                        <a:t>Activity 2</a:t>
                      </a:r>
                    </a:p>
                  </a:txBody>
                  <a:tcPr>
                    <a:lnL w="28575">
                      <a:solidFill>
                        <a:schemeClr val="tx1"/>
                      </a:solidFill>
                    </a:lnL>
                    <a:lnR w="28575">
                      <a:solidFill>
                        <a:schemeClr val="tx1"/>
                      </a:solidFill>
                    </a:lnR>
                    <a:lnT w="28575">
                      <a:solidFill>
                        <a:schemeClr val="tx1"/>
                      </a:solidFill>
                    </a:lnT>
                    <a:lnB w="28575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/>
                        <a:t>Activity 6</a:t>
                      </a:r>
                    </a:p>
                  </a:txBody>
                  <a:tcPr>
                    <a:lnL w="28575">
                      <a:solidFill>
                        <a:schemeClr val="tx1"/>
                      </a:solidFill>
                    </a:lnL>
                    <a:lnR w="28575">
                      <a:solidFill>
                        <a:schemeClr val="tx1"/>
                      </a:solidFill>
                    </a:lnR>
                    <a:lnT w="28575">
                      <a:solidFill>
                        <a:schemeClr val="tx1"/>
                      </a:solidFill>
                    </a:lnT>
                    <a:lnB w="28575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/>
                    </a:p>
                  </a:txBody>
                  <a:tcPr>
                    <a:lnL w="28575">
                      <a:solidFill>
                        <a:schemeClr val="tx1"/>
                      </a:solidFill>
                    </a:lnL>
                    <a:lnR w="28575">
                      <a:solidFill>
                        <a:schemeClr val="tx1"/>
                      </a:solidFill>
                    </a:lnR>
                    <a:lnT w="28575">
                      <a:solidFill>
                        <a:schemeClr val="tx1"/>
                      </a:solidFill>
                    </a:lnT>
                    <a:lnB w="28575">
                      <a:solidFill>
                        <a:schemeClr val="tx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5861614"/>
                  </a:ext>
                </a:extLst>
              </a:tr>
              <a:tr h="523694">
                <a:tc>
                  <a:txBody>
                    <a:bodyPr/>
                    <a:lstStyle/>
                    <a:p>
                      <a:pPr algn="ctr"/>
                      <a:r>
                        <a:rPr lang="en-GB" sz="2800"/>
                        <a:t>Dinner</a:t>
                      </a:r>
                    </a:p>
                  </a:txBody>
                  <a:tcPr>
                    <a:lnL w="28575">
                      <a:solidFill>
                        <a:schemeClr val="tx1"/>
                      </a:solidFill>
                    </a:lnL>
                    <a:lnR w="28575">
                      <a:solidFill>
                        <a:schemeClr val="tx1"/>
                      </a:solidFill>
                    </a:lnR>
                    <a:lnT w="28575">
                      <a:solidFill>
                        <a:schemeClr val="tx1"/>
                      </a:solidFill>
                    </a:lnT>
                    <a:lnB w="28575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/>
                        <a:t>Dinner</a:t>
                      </a:r>
                    </a:p>
                  </a:txBody>
                  <a:tcPr>
                    <a:lnL w="28575">
                      <a:solidFill>
                        <a:schemeClr val="tx1"/>
                      </a:solidFill>
                    </a:lnL>
                    <a:lnR w="28575">
                      <a:solidFill>
                        <a:schemeClr val="tx1"/>
                      </a:solidFill>
                    </a:lnR>
                    <a:lnT w="28575">
                      <a:solidFill>
                        <a:schemeClr val="tx1"/>
                      </a:solidFill>
                    </a:lnT>
                    <a:lnB w="28575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/>
                    </a:p>
                  </a:txBody>
                  <a:tcPr>
                    <a:lnL w="28575">
                      <a:solidFill>
                        <a:schemeClr val="tx1"/>
                      </a:solidFill>
                    </a:lnL>
                    <a:lnR w="28575">
                      <a:solidFill>
                        <a:schemeClr val="tx1"/>
                      </a:solidFill>
                    </a:lnR>
                    <a:lnT w="28575">
                      <a:solidFill>
                        <a:schemeClr val="tx1"/>
                      </a:solidFill>
                    </a:lnT>
                    <a:lnB w="28575">
                      <a:solidFill>
                        <a:schemeClr val="tx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121537"/>
                  </a:ext>
                </a:extLst>
              </a:tr>
              <a:tr h="859396">
                <a:tc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2800" dirty="0"/>
                        <a:t>Evening Activity 1- </a:t>
                      </a:r>
                      <a:r>
                        <a:rPr lang="en-GB" sz="2800"/>
                        <a:t>PGL Tournament</a:t>
                      </a:r>
                    </a:p>
                  </a:txBody>
                  <a:tcPr>
                    <a:lnL w="28575">
                      <a:solidFill>
                        <a:schemeClr val="tx1"/>
                      </a:solidFill>
                    </a:lnL>
                    <a:lnR w="28575">
                      <a:solidFill>
                        <a:schemeClr val="tx1"/>
                      </a:solidFill>
                    </a:lnR>
                    <a:lnT w="28575">
                      <a:solidFill>
                        <a:schemeClr val="tx1"/>
                      </a:solidFill>
                    </a:lnT>
                    <a:lnB w="28575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28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Evening Activity 2- Disco</a:t>
                      </a:r>
                      <a:endParaRPr lang="en-GB" sz="2800" dirty="0"/>
                    </a:p>
                  </a:txBody>
                  <a:tcPr>
                    <a:lnL w="28575">
                      <a:solidFill>
                        <a:schemeClr val="tx1"/>
                      </a:solidFill>
                    </a:lnL>
                    <a:lnR w="28575">
                      <a:solidFill>
                        <a:schemeClr val="tx1"/>
                      </a:solidFill>
                    </a:lnR>
                    <a:lnT w="28575">
                      <a:solidFill>
                        <a:schemeClr val="tx1"/>
                      </a:solidFill>
                    </a:lnT>
                    <a:lnB w="28575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/>
                    </a:p>
                  </a:txBody>
                  <a:tcPr>
                    <a:lnL w="28575">
                      <a:solidFill>
                        <a:schemeClr val="tx1"/>
                      </a:solidFill>
                    </a:lnL>
                    <a:lnR w="28575">
                      <a:solidFill>
                        <a:schemeClr val="tx1"/>
                      </a:solidFill>
                    </a:lnR>
                    <a:lnT w="28575">
                      <a:solidFill>
                        <a:schemeClr val="tx1"/>
                      </a:solidFill>
                    </a:lnT>
                    <a:lnB w="28575">
                      <a:solidFill>
                        <a:schemeClr val="tx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77705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18623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94F3E87C60D4A448EAE46003CD9DACB" ma:contentTypeVersion="15" ma:contentTypeDescription="Create a new document." ma:contentTypeScope="" ma:versionID="9b10e7893b3a723aad595a6a7e0cc2db">
  <xsd:schema xmlns:xsd="http://www.w3.org/2001/XMLSchema" xmlns:xs="http://www.w3.org/2001/XMLSchema" xmlns:p="http://schemas.microsoft.com/office/2006/metadata/properties" xmlns:ns2="81ec3123-74fa-48ce-a617-ce1542c0bd19" xmlns:ns3="c9e44ff0-54a1-4cad-84fd-d532363a1236" targetNamespace="http://schemas.microsoft.com/office/2006/metadata/properties" ma:root="true" ma:fieldsID="09fe87cab3e7045ce950fc858d828ee0" ns2:_="" ns3:_="">
    <xsd:import namespace="81ec3123-74fa-48ce-a617-ce1542c0bd19"/>
    <xsd:import namespace="c9e44ff0-54a1-4cad-84fd-d532363a123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LengthInSecond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1ec3123-74fa-48ce-a617-ce1542c0bd1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3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d09ac48e-a783-4498-ad37-dd58a40da2b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e44ff0-54a1-4cad-84fd-d532363a1236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f830212a-c417-45c1-aad6-5cc7fb051372}" ma:internalName="TaxCatchAll" ma:showField="CatchAllData" ma:web="c9e44ff0-54a1-4cad-84fd-d532363a123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1ec3123-74fa-48ce-a617-ce1542c0bd19">
      <Terms xmlns="http://schemas.microsoft.com/office/infopath/2007/PartnerControls"/>
    </lcf76f155ced4ddcb4097134ff3c332f>
    <TaxCatchAll xmlns="c9e44ff0-54a1-4cad-84fd-d532363a1236" xsi:nil="true"/>
    <SharedWithUsers xmlns="c9e44ff0-54a1-4cad-84fd-d532363a1236">
      <UserInfo>
        <DisplayName>Rachael Saunders</DisplayName>
        <AccountId>91</AccountId>
        <AccountType/>
      </UserInfo>
    </SharedWithUs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AC260B5-7B8B-4197-B63D-C760D011D6B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1ec3123-74fa-48ce-a617-ce1542c0bd19"/>
    <ds:schemaRef ds:uri="c9e44ff0-54a1-4cad-84fd-d532363a123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8A59284-9343-4DE1-A1F5-B2E5E1BF5A3A}">
  <ds:schemaRefs>
    <ds:schemaRef ds:uri="http://schemas.microsoft.com/office/infopath/2007/PartnerControls"/>
    <ds:schemaRef ds:uri="http://schemas.microsoft.com/office/2006/metadata/properties"/>
    <ds:schemaRef ds:uri="http://purl.org/dc/elements/1.1/"/>
    <ds:schemaRef ds:uri="http://www.w3.org/XML/1998/namespace"/>
    <ds:schemaRef ds:uri="c9e44ff0-54a1-4cad-84fd-d532363a1236"/>
    <ds:schemaRef ds:uri="http://schemas.microsoft.com/office/2006/documentManagement/types"/>
    <ds:schemaRef ds:uri="http://purl.org/dc/dcmitype/"/>
    <ds:schemaRef ds:uri="81ec3123-74fa-48ce-a617-ce1542c0bd19"/>
    <ds:schemaRef ds:uri="http://schemas.openxmlformats.org/package/2006/metadata/core-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8E18C865-D334-4CD6-9C36-E49772D0C1A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389</TotalTime>
  <Words>73</Words>
  <Application>Microsoft Office PowerPoint</Application>
  <PresentationFormat>Widescreen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Natasha Ryan- Roberts</dc:creator>
  <cp:lastModifiedBy>Rachael</cp:lastModifiedBy>
  <cp:revision>2</cp:revision>
  <dcterms:created xsi:type="dcterms:W3CDTF">2023-09-13T09:17:17Z</dcterms:created>
  <dcterms:modified xsi:type="dcterms:W3CDTF">2024-09-22T13:46:24Z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0x010100994F3E87C60D4A448EAE46003CD9DACB</vt:lpwstr>
  </property>
  <property fmtid="{D5CDD505-2E9C-101B-9397-08002B2CF9AE}" pid="3" name="MediaServiceImageTags">
    <vt:lpwstr/>
  </property>
</Properties>
</file>