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sldIdLst>
    <p:sldId id="256" r:id="rId6"/>
    <p:sldId id="257" r:id="rId7"/>
    <p:sldId id="266" r:id="rId8"/>
    <p:sldId id="259" r:id="rId9"/>
    <p:sldId id="258" r:id="rId10"/>
    <p:sldId id="265" r:id="rId11"/>
    <p:sldId id="264" r:id="rId12"/>
    <p:sldId id="268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E45D9-0A0F-01E3-D51F-226F4C8F1520}" v="17" dt="2023-09-13T11:46:02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9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9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4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0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3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6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3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5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31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9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6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65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22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5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5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67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9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56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9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51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3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16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78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2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4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4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2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72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7A3A-F0B7-423E-A055-42D4576F1CBE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2CA2-152A-458F-B049-BF1606D9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26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5299-5981-431E-9EA8-ECE2FD03E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2380"/>
            <a:ext cx="9144000" cy="85074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Welcome to Phase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AC67D-D996-44C3-9ADC-03EBC347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4" y="241300"/>
            <a:ext cx="11658600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0FBD1-4EDE-4E39-B801-43172903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403" y="3429000"/>
            <a:ext cx="3397193" cy="33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D17D-38A4-4EDE-A27B-C852A487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81039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Homework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FB435-A7FA-415B-BF43-6C9847A8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71" y="340558"/>
            <a:ext cx="3975401" cy="3039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A007D-82F4-4715-A489-27717C85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3" y="1241638"/>
            <a:ext cx="4448637" cy="278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BC25A-67CC-49A6-BF95-11E7C2E93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23702"/>
            <a:ext cx="3639537" cy="208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0FE84-9A3E-4152-98BB-6A782D750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588" y="3527240"/>
            <a:ext cx="3818153" cy="2785319"/>
          </a:xfrm>
          <a:prstGeom prst="rect">
            <a:avLst/>
          </a:prstGeom>
        </p:spPr>
      </p:pic>
      <p:pic>
        <p:nvPicPr>
          <p:cNvPr id="11" name="Picture 10" descr="Books Cartoon png download - 600*494 - Free Transparent Reading png  Download. - CleanPNG / KissPNG">
            <a:extLst>
              <a:ext uri="{FF2B5EF4-FFF2-40B4-BE49-F238E27FC236}">
                <a16:creationId xmlns:a16="http://schemas.microsoft.com/office/drawing/2014/main" id="{C67D81EB-F23B-4187-9E12-131D4339625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63" y="4223702"/>
            <a:ext cx="3096771" cy="1741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74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753F-E080-49BB-BA5E-FC4FAFEC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Communication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9471-C1EC-400E-8867-14F19E9A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3" y="3302961"/>
            <a:ext cx="4564477" cy="3238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3C668-22A4-4406-BF38-8871A3E6E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72" y="5023689"/>
            <a:ext cx="3705761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689D3-C0BF-4F6B-BE5E-6AB2F0B7D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272" y="1877627"/>
            <a:ext cx="3705761" cy="257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B0CA5-908D-4D5D-90DE-96B6D9325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23" y="1935921"/>
            <a:ext cx="4048125" cy="1114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D06D6D-E928-4B7B-8120-19CF14281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480" y="4450484"/>
            <a:ext cx="1786334" cy="172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DFFC3-CF31-4502-AC9E-9FD433B0E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157" y="1870143"/>
            <a:ext cx="1364292" cy="14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7887-DD8A-4399-8C5D-34DC94A4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2DBAA-955E-4AC3-966C-5A0A09F4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12" y="1688746"/>
            <a:ext cx="1734828" cy="2038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CC4CB-AD2E-4B96-9B79-FA603386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4" y="1688748"/>
            <a:ext cx="5427017" cy="2055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B2C1F-3DDA-4FA8-BCD9-69F1E4C3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372" y="1688747"/>
            <a:ext cx="3842715" cy="2038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83CBA-6D00-418A-BDC7-C16C7AE5B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4" y="4100417"/>
            <a:ext cx="1770622" cy="1698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9E4031-4249-4A95-AA90-966E4E602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503" y="4100417"/>
            <a:ext cx="1775347" cy="174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7ADCE7-7331-436C-B08A-84B0DDA9E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294" y="4107792"/>
            <a:ext cx="1439814" cy="1714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956B53-E502-4F84-B4B8-2E618E47E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1796" y="4107792"/>
            <a:ext cx="1394501" cy="17348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6C47CB-ABFD-4E0B-A71E-D0C73CA88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1538" y="4122179"/>
            <a:ext cx="1770620" cy="17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4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7887-DD8A-4399-8C5D-34DC94A4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class names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2DBAA-955E-4AC3-966C-5A0A09F4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59" y="1561158"/>
            <a:ext cx="1862996" cy="2188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0EFBD-D648-4671-90DB-AB78792C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156" y="4187179"/>
            <a:ext cx="3962400" cy="221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E8876-A5A6-472B-8923-439AC51B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174" y="4074850"/>
            <a:ext cx="1761249" cy="2331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AA894-666F-4A94-8DEC-50B0D4960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90" y="1540170"/>
            <a:ext cx="2066925" cy="2209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566255-CA98-48F4-891E-B4D43CABD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418" y="1570683"/>
            <a:ext cx="2047875" cy="2200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572FB7-F867-4803-8DCA-BD3D2793DACD}"/>
              </a:ext>
            </a:extLst>
          </p:cNvPr>
          <p:cNvSpPr txBox="1"/>
          <p:nvPr/>
        </p:nvSpPr>
        <p:spPr>
          <a:xfrm>
            <a:off x="4580878" y="1793290"/>
            <a:ext cx="177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 9 is now Penguin Class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8AAD81-05D2-4530-8005-5CDB472F7895}"/>
              </a:ext>
            </a:extLst>
          </p:cNvPr>
          <p:cNvSpPr txBox="1"/>
          <p:nvPr/>
        </p:nvSpPr>
        <p:spPr>
          <a:xfrm>
            <a:off x="6356412" y="2656153"/>
            <a:ext cx="21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 10 is now Blue Whale  Class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A3955-D882-4C6D-9015-4A467C59C02F}"/>
              </a:ext>
            </a:extLst>
          </p:cNvPr>
          <p:cNvSpPr txBox="1"/>
          <p:nvPr/>
        </p:nvSpPr>
        <p:spPr>
          <a:xfrm>
            <a:off x="3693111" y="4594346"/>
            <a:ext cx="177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 8 is now  Turtle  Class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56B327-6C45-4610-BB15-90F1D73B80E5}"/>
              </a:ext>
            </a:extLst>
          </p:cNvPr>
          <p:cNvSpPr txBox="1"/>
          <p:nvPr/>
        </p:nvSpPr>
        <p:spPr>
          <a:xfrm>
            <a:off x="5741634" y="5470125"/>
            <a:ext cx="177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 7 is now Dolphin Class</a:t>
            </a:r>
          </a:p>
        </p:txBody>
      </p:sp>
    </p:spTree>
    <p:extLst>
      <p:ext uri="{BB962C8B-B14F-4D97-AF65-F5344CB8AC3E}">
        <p14:creationId xmlns:p14="http://schemas.microsoft.com/office/powerpoint/2010/main" val="33574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6A67-3782-41AD-B7DB-452B7128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8" y="121328"/>
            <a:ext cx="10353761" cy="1326321"/>
          </a:xfrm>
        </p:spPr>
        <p:txBody>
          <a:bodyPr/>
          <a:lstStyle/>
          <a:p>
            <a:r>
              <a:rPr lang="en-GB" b="1" u="sng" dirty="0"/>
              <a:t>Golden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C3AED-A924-4B35-8F5A-686058B8C591}"/>
              </a:ext>
            </a:extLst>
          </p:cNvPr>
          <p:cNvSpPr txBox="1"/>
          <p:nvPr/>
        </p:nvSpPr>
        <p:spPr>
          <a:xfrm>
            <a:off x="1509203" y="1348800"/>
            <a:ext cx="92594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4400" dirty="0"/>
              <a:t>Be Respectful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en-GB" sz="4400" dirty="0"/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4400" dirty="0"/>
              <a:t>Be Kind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en-GB" sz="4400" dirty="0"/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4400" dirty="0"/>
              <a:t>Be Safe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en-GB" sz="4400" dirty="0"/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4400" dirty="0"/>
              <a:t>Do your best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1310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459F-5DC2-4FCE-B2F7-5DA2214B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44" y="302007"/>
            <a:ext cx="938503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b="1" u="sng" dirty="0">
                <a:latin typeface="Comic Sans MS" panose="030F0702030302020204" pitchFamily="66" charset="0"/>
              </a:rPr>
              <a:t>Our Daily Timetable: What’s New?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830A2-6B46-4E88-91CC-3ADD45AEEFCE}"/>
              </a:ext>
            </a:extLst>
          </p:cNvPr>
          <p:cNvSpPr txBox="1"/>
          <p:nvPr/>
        </p:nvSpPr>
        <p:spPr>
          <a:xfrm>
            <a:off x="7843566" y="1627570"/>
            <a:ext cx="335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Swimming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D4696-DEDF-4FE1-BB90-7EE814BF8DF7}"/>
              </a:ext>
            </a:extLst>
          </p:cNvPr>
          <p:cNvSpPr txBox="1"/>
          <p:nvPr/>
        </p:nvSpPr>
        <p:spPr>
          <a:xfrm>
            <a:off x="5029199" y="3157524"/>
            <a:ext cx="184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Ballet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48AF-5FD0-45C1-9C58-8A9E3EE13438}"/>
              </a:ext>
            </a:extLst>
          </p:cNvPr>
          <p:cNvSpPr txBox="1"/>
          <p:nvPr/>
        </p:nvSpPr>
        <p:spPr>
          <a:xfrm>
            <a:off x="997257" y="1212072"/>
            <a:ext cx="191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Snack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AB881-84F4-4AAD-B695-10FF0AA4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96" y="4042724"/>
            <a:ext cx="2988817" cy="2299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6BA9B-F3C1-46B0-9FC5-3539015E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050" y="2567169"/>
            <a:ext cx="2028300" cy="1232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1D82FB-9FFD-43A3-96CB-C2AE844E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92" y="2182476"/>
            <a:ext cx="1390547" cy="13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459F-5DC2-4FCE-B2F7-5DA2214B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39" y="193405"/>
            <a:ext cx="658353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b="1" u="sng" dirty="0">
                <a:latin typeface="Comic Sans MS" panose="030F0702030302020204" pitchFamily="66" charset="0"/>
              </a:rPr>
              <a:t>New Learning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830A2-6B46-4E88-91CC-3ADD45AEEFCE}"/>
              </a:ext>
            </a:extLst>
          </p:cNvPr>
          <p:cNvSpPr txBox="1"/>
          <p:nvPr/>
        </p:nvSpPr>
        <p:spPr>
          <a:xfrm>
            <a:off x="8939813" y="1661603"/>
            <a:ext cx="181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SPAG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D4696-DEDF-4FE1-BB90-7EE814BF8DF7}"/>
              </a:ext>
            </a:extLst>
          </p:cNvPr>
          <p:cNvSpPr txBox="1"/>
          <p:nvPr/>
        </p:nvSpPr>
        <p:spPr>
          <a:xfrm>
            <a:off x="5548544" y="4219518"/>
            <a:ext cx="5954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History: Chronology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48AF-5FD0-45C1-9C58-8A9E3EE13438}"/>
              </a:ext>
            </a:extLst>
          </p:cNvPr>
          <p:cNvSpPr txBox="1"/>
          <p:nvPr/>
        </p:nvSpPr>
        <p:spPr>
          <a:xfrm>
            <a:off x="997257" y="1661604"/>
            <a:ext cx="225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French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555D2-D5BC-49FF-BD90-9078CFC57B23}"/>
              </a:ext>
            </a:extLst>
          </p:cNvPr>
          <p:cNvSpPr txBox="1"/>
          <p:nvPr/>
        </p:nvSpPr>
        <p:spPr>
          <a:xfrm>
            <a:off x="1488487" y="4159680"/>
            <a:ext cx="321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Arithmetic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535FC-25CD-4C1B-B89E-9C638428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88" y="4997720"/>
            <a:ext cx="27336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398FF-0CBD-4737-9EF1-8E68D456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64" y="2478405"/>
            <a:ext cx="1390836" cy="1390836"/>
          </a:xfrm>
          <a:prstGeom prst="rect">
            <a:avLst/>
          </a:prstGeom>
        </p:spPr>
      </p:pic>
      <p:pic>
        <p:nvPicPr>
          <p:cNvPr id="1026" name="Picture 2" descr="Punctuation- Clipart Creator Kit- For Personal and Commercial use |  Teaching Resources">
            <a:extLst>
              <a:ext uri="{FF2B5EF4-FFF2-40B4-BE49-F238E27FC236}">
                <a16:creationId xmlns:a16="http://schemas.microsoft.com/office/drawing/2014/main" id="{622C29A6-BE43-46A6-8370-A308ED02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68" y="2464211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AB4CCD-5C4A-4BC1-AE62-28B550D5A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938" y="5050515"/>
            <a:ext cx="1430875" cy="14343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3C2F40-61BB-437A-891C-8E30EA2AAE6A}"/>
              </a:ext>
            </a:extLst>
          </p:cNvPr>
          <p:cNvSpPr txBox="1"/>
          <p:nvPr/>
        </p:nvSpPr>
        <p:spPr>
          <a:xfrm>
            <a:off x="3901488" y="1014006"/>
            <a:ext cx="382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latin typeface="Comic Sans MS" panose="030F0702030302020204" pitchFamily="66" charset="0"/>
              </a:rPr>
              <a:t>Curriculum Maps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27BE4-FEA7-4ABB-8990-F2E089033AFF}"/>
              </a:ext>
            </a:extLst>
          </p:cNvPr>
          <p:cNvSpPr txBox="1"/>
          <p:nvPr/>
        </p:nvSpPr>
        <p:spPr>
          <a:xfrm>
            <a:off x="4313618" y="1954198"/>
            <a:ext cx="273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Reading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AAD9D-72A8-42CC-BBFD-C9F21EC28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836" y="2825680"/>
            <a:ext cx="806653" cy="1213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384A49-E9A0-4E7F-B344-08F6DC114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549" y="2743607"/>
            <a:ext cx="742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E91C-F78C-4539-BC42-566C41B5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96" y="113820"/>
            <a:ext cx="6168989" cy="1326321"/>
          </a:xfrm>
        </p:spPr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Engagement Events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2EE17-043A-449B-9535-5662C1A4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8104">
            <a:off x="275116" y="1293645"/>
            <a:ext cx="3506772" cy="2261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50680D-AF9E-45C8-A12C-38608286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05" y="249715"/>
            <a:ext cx="2584724" cy="3283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21BE4-F8F8-4967-8F8E-0B357B16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575" y="4352754"/>
            <a:ext cx="3430850" cy="2172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9984C-DB1C-439B-959E-3C89FA269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774" y="1565722"/>
            <a:ext cx="2105327" cy="2661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BB10E-906F-4805-8530-58C62578C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88614">
            <a:off x="184824" y="4583553"/>
            <a:ext cx="3809465" cy="1071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5C1C3-48D2-4CB4-81F3-C08D873F4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87">
            <a:off x="9201865" y="3952203"/>
            <a:ext cx="2069465" cy="26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459F-5DC2-4FCE-B2F7-5DA2214B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83" y="0"/>
            <a:ext cx="938503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b="1" u="sng" dirty="0">
                <a:latin typeface="Comic Sans MS" panose="030F0702030302020204" pitchFamily="66" charset="0"/>
              </a:rPr>
              <a:t>READING AT LAWN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D4696-DEDF-4FE1-BB90-7EE814BF8DF7}"/>
              </a:ext>
            </a:extLst>
          </p:cNvPr>
          <p:cNvSpPr txBox="1"/>
          <p:nvPr/>
        </p:nvSpPr>
        <p:spPr>
          <a:xfrm>
            <a:off x="178675" y="4734063"/>
            <a:ext cx="4435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Please read every day with your child for 10-20 minutes.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66E66-5F9C-A124-1B49-3D6CD7F8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0526">
            <a:off x="609597" y="537590"/>
            <a:ext cx="3047250" cy="3976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2E6EA6-FFCA-5C7E-0641-CA7F5349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46" y="961926"/>
            <a:ext cx="7095840" cy="54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A3A4-FB89-4C02-BBC8-A078AD42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0658" cy="1325563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New Year 4 Trip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E5380-B79B-483B-9485-DE2FD66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378">
            <a:off x="653597" y="1730542"/>
            <a:ext cx="3290425" cy="2287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F6A9C-2502-43AA-855E-E7E97E02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2876">
            <a:off x="6397062" y="855959"/>
            <a:ext cx="4246904" cy="243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A574B-E6EA-4B4E-B1AF-7AAA3770E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101">
            <a:off x="8119333" y="3870030"/>
            <a:ext cx="3354790" cy="251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D2CB4-E503-443C-974A-45174E0E4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1676">
            <a:off x="705464" y="4330147"/>
            <a:ext cx="3194039" cy="2125488"/>
          </a:xfrm>
          <a:prstGeom prst="rect">
            <a:avLst/>
          </a:prstGeom>
        </p:spPr>
      </p:pic>
      <p:pic>
        <p:nvPicPr>
          <p:cNvPr id="8" name="Picture 7" descr="A child walking on a rope bridge&#10;&#10;Description automatically generated">
            <a:extLst>
              <a:ext uri="{FF2B5EF4-FFF2-40B4-BE49-F238E27FC236}">
                <a16:creationId xmlns:a16="http://schemas.microsoft.com/office/drawing/2014/main" id="{C2F4A72A-4F73-8B5F-60D5-BF64C111D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716" y="3203046"/>
            <a:ext cx="3464983" cy="23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22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f4acf-2270-4e85-9ec8-6dc88df9b579" xsi:nil="true"/>
    <lcf76f155ced4ddcb4097134ff3c332f xmlns="e01fe263-3109-4381-aad4-42db57a415e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66C84DAC9E447A1EA1C857707F003" ma:contentTypeVersion="14" ma:contentTypeDescription="Create a new document." ma:contentTypeScope="" ma:versionID="7bf70401bf9e8f1f8a14134c63720929">
  <xsd:schema xmlns:xsd="http://www.w3.org/2001/XMLSchema" xmlns:xs="http://www.w3.org/2001/XMLSchema" xmlns:p="http://schemas.microsoft.com/office/2006/metadata/properties" xmlns:ns2="e01fe263-3109-4381-aad4-42db57a415e6" xmlns:ns3="eabf4acf-2270-4e85-9ec8-6dc88df9b579" targetNamespace="http://schemas.microsoft.com/office/2006/metadata/properties" ma:root="true" ma:fieldsID="886161b26ccc6447a36d09e07855ac17" ns2:_="" ns3:_="">
    <xsd:import namespace="e01fe263-3109-4381-aad4-42db57a415e6"/>
    <xsd:import namespace="eabf4acf-2270-4e85-9ec8-6dc88df9b5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fe263-3109-4381-aad4-42db57a41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09ac48e-a783-4498-ad37-dd58a40da2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f4acf-2270-4e85-9ec8-6dc88df9b57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a86d467-9b52-4962-bfab-7c75b8e71e0f}" ma:internalName="TaxCatchAll" ma:showField="CatchAllData" ma:web="eabf4acf-2270-4e85-9ec8-6dc88df9b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FBC1A-1E59-4D95-AFB8-64038E61590C}">
  <ds:schemaRefs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eabf4acf-2270-4e85-9ec8-6dc88df9b579"/>
    <ds:schemaRef ds:uri="e01fe263-3109-4381-aad4-42db57a415e6"/>
  </ds:schemaRefs>
</ds:datastoreItem>
</file>

<file path=customXml/itemProps2.xml><?xml version="1.0" encoding="utf-8"?>
<ds:datastoreItem xmlns:ds="http://schemas.openxmlformats.org/officeDocument/2006/customXml" ds:itemID="{4835182A-3B54-4BFB-B671-F52C14493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fe263-3109-4381-aad4-42db57a415e6"/>
    <ds:schemaRef ds:uri="eabf4acf-2270-4e85-9ec8-6dc88df9b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B66FF4-B2C4-41C4-85D7-9175D3735B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13667</TotalTime>
  <Words>98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Comic Sans MS</vt:lpstr>
      <vt:lpstr>Rockwell</vt:lpstr>
      <vt:lpstr>Wingdings</vt:lpstr>
      <vt:lpstr>Damask</vt:lpstr>
      <vt:lpstr>1_Damask</vt:lpstr>
      <vt:lpstr>Welcome to Phase 3</vt:lpstr>
      <vt:lpstr>Meet the Team</vt:lpstr>
      <vt:lpstr>New class names</vt:lpstr>
      <vt:lpstr>Golden Rules</vt:lpstr>
      <vt:lpstr> Our Daily Timetable: What’s New?  </vt:lpstr>
      <vt:lpstr> New Learning  </vt:lpstr>
      <vt:lpstr>Engagement Events </vt:lpstr>
      <vt:lpstr> READING AT LAWN  </vt:lpstr>
      <vt:lpstr>New Year 4 Trip</vt:lpstr>
      <vt:lpstr>Homework </vt:lpstr>
      <vt:lpstr>Communication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Phase 3</dc:title>
  <dc:creator>McCluskey-Hornbuckle</dc:creator>
  <cp:lastModifiedBy>McCluskey-Hornbuckle</cp:lastModifiedBy>
  <cp:revision>32</cp:revision>
  <dcterms:created xsi:type="dcterms:W3CDTF">2023-08-20T07:59:39Z</dcterms:created>
  <dcterms:modified xsi:type="dcterms:W3CDTF">2023-09-25T19:00:40Z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0x01010027666C84DAC9E447A1EA1C857707F003</vt:lpwstr>
  </property>
  <property fmtid="{D5CDD505-2E9C-101B-9397-08002B2CF9AE}" pid="3" name="MediaServiceImageTags">
    <vt:lpwstr/>
  </property>
</Properties>
</file>